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3" r:id="rId8"/>
    <p:sldId id="266" r:id="rId9"/>
    <p:sldId id="268" r:id="rId10"/>
    <p:sldId id="267" r:id="rId11"/>
    <p:sldId id="265" r:id="rId12"/>
    <p:sldId id="264" r:id="rId13"/>
    <p:sldId id="269" r:id="rId14"/>
    <p:sldId id="273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9D07678-42B5-401C-8EBE-72F42E280C64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5E0F944-7938-4AD6-8E64-800C23290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omasky.ru/files/sale/1210792394_18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oung.rzd.ru/dbmm/images/41/4080/1128417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demotivators.ru/media/posters/726497_on-zovet-menya-tuda-gde-net-gorya-i-ognya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post.kards.qip.ru/images/postcard/5b/02/603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izvestia64.ru/images/uploads/ar7CGcoyjXa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mdk-arbat.ru/fotos/a102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img79.imageshack.us/img79/7324/molimodane.gi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s2.open.az/uploads/posts/2009-06/1246086801_information_items_1189276169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bestreferat.ru/images/ref/35/233335.gi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500034" y="1142984"/>
            <a:ext cx="8358246" cy="2767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«ЗОЖ или  вредные привычки- </a:t>
            </a:r>
          </a:p>
          <a:p>
            <a:pPr algn="ctr" rtl="0"/>
            <a:r>
              <a:rPr lang="ru-RU" sz="3600" kern="10" spc="0" smtClean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решать тебе»</a:t>
            </a:r>
            <a:endParaRPr lang="ru-RU" sz="3600" kern="10" spc="0">
              <a:ln w="2540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500042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Внеклассное мероприятия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214950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Подготовила  классный руководитель 8 класса </a:t>
            </a:r>
          </a:p>
          <a:p>
            <a:r>
              <a:rPr lang="ru-RU" sz="2400" smtClean="0">
                <a:latin typeface="Comic Sans MS" pitchFamily="66" charset="0"/>
              </a:rPr>
              <a:t>Снегирёва </a:t>
            </a:r>
            <a:r>
              <a:rPr lang="ru-RU" sz="2400" dirty="0" smtClean="0">
                <a:latin typeface="Comic Sans MS" pitchFamily="66" charset="0"/>
              </a:rPr>
              <a:t>Светлана Михайловна </a:t>
            </a:r>
          </a:p>
          <a:p>
            <a:r>
              <a:rPr lang="ru-RU" sz="2400" dirty="0" smtClean="0">
                <a:latin typeface="Comic Sans MS" pitchFamily="66" charset="0"/>
              </a:rPr>
              <a:t>МБОУ ООШ № 8 имени Ищенко Ф.Ф. ст. </a:t>
            </a:r>
            <a:r>
              <a:rPr lang="ru-RU" sz="2400" dirty="0" err="1" smtClean="0">
                <a:latin typeface="Comic Sans MS" pitchFamily="66" charset="0"/>
              </a:rPr>
              <a:t>Бесленеевской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 (3)\Алкоголь-разрушает-мозг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00 из 522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28662" y="0"/>
            <a:ext cx="7358114" cy="68580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а 93 из 522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0"/>
            <a:ext cx="65008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а 44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6061" b="60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 (3)\966927_deti-tsvetyi-zhiz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22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53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Картинка 7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12 из 341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 (3)\1340387785_ppt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 (3)\smoking.big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 (3)\vred-kyrenia-v-kartinka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овая папка (3)\1268020597_vred-kaly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71934" cy="4714884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 (3)\1301043095_df354f3f0082fade71ce30af6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0"/>
            <a:ext cx="3786182" cy="4619625"/>
          </a:xfrm>
          <a:prstGeom prst="rect">
            <a:avLst/>
          </a:prstGeom>
          <a:noFill/>
        </p:spPr>
      </p:pic>
      <p:pic>
        <p:nvPicPr>
          <p:cNvPr id="3076" name="Picture 4" descr="C:\Users\USER\Desktop\Новая папка (3)\vred-kyrenia-v-kartinkax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-33338"/>
            <a:ext cx="5715000" cy="69246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Картинка 9 из 151">
            <a:hlinkClick r:id="rId2"/>
          </p:cNvPr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1600200"/>
            <a:ext cx="5005388" cy="5005388"/>
          </a:xfrm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sz="4000" dirty="0" smtClean="0">
                <a:solidFill>
                  <a:srgbClr val="FFCC00"/>
                </a:solidFill>
              </a:rPr>
              <a:t>Если хочешь долго жить, </a:t>
            </a:r>
            <a:br>
              <a:rPr lang="ru-RU" sz="4000" dirty="0" smtClean="0">
                <a:solidFill>
                  <a:srgbClr val="FFCC00"/>
                </a:solidFill>
              </a:rPr>
            </a:br>
            <a:r>
              <a:rPr lang="ru-RU" sz="4000" dirty="0" smtClean="0">
                <a:solidFill>
                  <a:srgbClr val="FFCC00"/>
                </a:solidFill>
              </a:rPr>
              <a:t>брось курить.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артинка 40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0"/>
            <a:ext cx="60007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194 из 522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928670"/>
            <a:ext cx="6572296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 (3)\0004-004-Serdechnaja-sist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</TotalTime>
  <Words>34</Words>
  <Application>Microsoft Office PowerPoint</Application>
  <PresentationFormat>Экран (4:3)</PresentationFormat>
  <Paragraphs>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Метро</vt:lpstr>
      <vt:lpstr>Слайд 1</vt:lpstr>
      <vt:lpstr>Слайд 2</vt:lpstr>
      <vt:lpstr>Слайд 3</vt:lpstr>
      <vt:lpstr>Слайд 4</vt:lpstr>
      <vt:lpstr>Слайд 5</vt:lpstr>
      <vt:lpstr>Если хочешь долго жить,  брось курить.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2013-11-10T16:58:05Z</dcterms:created>
  <dcterms:modified xsi:type="dcterms:W3CDTF">2013-11-18T19:32:17Z</dcterms:modified>
</cp:coreProperties>
</file>